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262" r:id="rId6"/>
    <p:sldId id="263" r:id="rId7"/>
    <p:sldId id="264" r:id="rId8"/>
    <p:sldId id="266" r:id="rId9"/>
    <p:sldId id="269" r:id="rId10"/>
    <p:sldId id="267" r:id="rId11"/>
    <p:sldId id="271" r:id="rId12"/>
    <p:sldId id="273" r:id="rId13"/>
    <p:sldId id="272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186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330E-9515-45C0-92E1-419C25A7ABF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03B-82D0-4DF4-AEFA-D3D764E32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87E5-462B-42A8-A3E0-1A6BA64FD83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6DA-7253-4C99-973B-DE8E60AC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6" y="5072063"/>
            <a:ext cx="4143374" cy="571515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Место для фотографии</a:t>
            </a:r>
          </a:p>
          <a:p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074"/>
            <a:ext cx="4071937" cy="571489"/>
          </a:xfrm>
        </p:spPr>
        <p:txBody>
          <a:bodyPr vert="horz" lIns="91440" tIns="45720" rIns="91440" bIns="45720"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 smtClean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3174" y="0"/>
            <a:ext cx="597218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74" y="1600200"/>
            <a:ext cx="6043626" cy="411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3960-10D1-4A22-98B0-8830ECCB350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FA2F-12BF-475C-92FE-778BAA251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63" r:id="rId5"/>
    <p:sldLayoutId id="2147483661" r:id="rId6"/>
  </p:sldLayoutIdLst>
  <p:transition spd="slow">
    <p:dissolve/>
    <p:sndAc>
      <p:stSnd>
        <p:snd r:embed="rId8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21089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83513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детский сад № 10 «Белочка» комбинированного вида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1803432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 Е Т О Д И Ч Е С К А Я   Р А З Р А Б О Т К 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«Школа молодого воспитателя», как одна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из форм работы с молодыми воспитателями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836" y="3948831"/>
            <a:ext cx="5572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СТАРШЕГО ВОСПИТАТЕЛЯ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Ковшовой Альбины Владимировны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00430" y="5946863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 Кулебаки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2013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857224" y="642918"/>
            <a:ext cx="72107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Тиражирование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разработка  была предложена  для использования в работе, как воспитателей  своего детского сада,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и воспитателей других детских садов  на методическом объединении,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 же выложена  на своём  мини сайте 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Nsportal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- социальная сеть работников образования.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3360"/>
            <a:ext cx="9144000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Басюк В.С.  Организация контроля в дошкольных образовательных учреждениях. – М., 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К.Ю. Методическая работа в детском саду. Анализ, планирование, формы и методы. Творческий центр. Сфера. - М.: 2005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Горвица М.Ю. Новые информационные технологии в дошкольном образовании. – М., 2008.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Дубров В.П., Милашевич Е.П. Организация методической работы в дошкольном учреждении. – М., 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Елжова Н.В. Система контроля и методическая работа в дошкольном образовательном учреждении. Изд. 3-е ростов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/д: Феникс, 2008.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Медведникова Л.Ф. “Школа молодого воспитателя”. // Справочник старшего воспитателя дошкольного учреждения. №10, 2008.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Рыбина Н.П. Методическая работа с воспитателями в детском саду. [Текст] / Н.П. Рыбина // Актуальные вопросы современной педагогики: материалы // международная научная конференция //. – Уфа: пето, 2012.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Целитан С.В  Школа молодого воспитателя [Электронный ресурс], 2011.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http://www.openclass.ru/node/210897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16896423%20hands%20spo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5522093" cy="368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4581128"/>
            <a:ext cx="5184576" cy="57606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Друг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другу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всегда надо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помочь!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://im4-tub-ru.yandex.net/i?id=79888707-0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2857488" cy="20218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 rot="21030226">
            <a:off x="1214414" y="642918"/>
            <a:ext cx="2000264" cy="71438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rPr>
              <a:t>Вперёд к знаниям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6624736" cy="57606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46606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Пояснительная записка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 раздела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Психолого-педагогическая характеристика возраста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(используемые формы, методы, приемы)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знаний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Используемая деятельность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Календарно-тематическое планирование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Конспект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деловой игры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43438" y="541832"/>
            <a:ext cx="41434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"Не ошибается тот,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кто ничего не делает.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Не бойтесь ошибаться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бойтесь повторять ошибки"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 Теодор Рузвельт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 rot="10800000" flipV="1">
            <a:off x="500034" y="3042162"/>
            <a:ext cx="785818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Постановка такой проблемы, как разработка и внедрение системы методической деятельности,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направленной на создание условий для профессионального роста,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развития профессионально значимой мотивации молодых педагогов дошкольных учреждений является своевременной и актуальной.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98264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планомерное раскрытие индивидуальных педагогических способностей начинающего воспитателя.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педагогической, методической, психологической помощи молодым воспитателем;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форм участия молодых воспитателей в исследовательских проектах, конкурсах, проблемных семинарах, программах;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практических навыков, необходимых для педагогической работы по занимаемой должности;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ускорение процесса профессиональной и социальной адаптации молодых воспитателей в образовательном процессе;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творческой индивидуальности молодого воспитателя.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539573"/>
            <a:ext cx="7929618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Успешная  профессиональная адаптация начинающего педагога детского сада в процессе «вхождения» в образовательную среду.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знаний начинающих воспитателей в вопросах развития, воспитания и обучения детей дошкольного возраста.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Наличие потребности  начинающих педагогов в  повышение своей профессиональной квалификации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Школы молодого воспитателя детского сада проходит в  форме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30003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Консультаций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1"/>
            <a:ext cx="2286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Лекций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3248"/>
            <a:ext cx="48577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Практических занятий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30003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Мастер-классов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1" name="Picture 1" descr="D:\Мои документы\Ковшова А.В\Фото\КОНСУЛЬТАЦИЯ ДЛЯ ВОСПИТАТЕЛЕЙ 163CDPFQ\S163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00108"/>
            <a:ext cx="330202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643314"/>
            <a:ext cx="33575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Деловых игр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14818"/>
            <a:ext cx="2071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Тренингов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D:\Мои документы\Ковшова А.В\Фото\КОНСУЛЬТАЦИЯ ДЛЯ ВОСПИТАТЕЛЕЙ 163CDPFQ\S163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643182"/>
            <a:ext cx="342902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3" name="Picture 3" descr="D:\Мои документы\Ковшова А.В\Фото\КОНСУЛЬТАЦИЯ ДЛЯ ВОСПИТАТЕЛЕЙ 163CDPFQ\S163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286256"/>
            <a:ext cx="3643338" cy="2049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285728"/>
            <a:ext cx="1668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Анализ конкретных ситуаций и решение педагогических задач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792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Обучение практическим умениям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Решение педагогических кроссвордов и перфокарт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с документами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Метод игрового моделирования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Неделя педмастерства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Мои документы\Ковшова А.В\Фото\КОНСУЛЬТАЦИЯ ДЛЯ ВОСПИТАТЕЛЕЙ 163CDPFQ\S163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8868"/>
            <a:ext cx="3643338" cy="2049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D:\Мои документы\Ковшова А.В\КАРТИНКИ\группа № 8\148CDPFQ\S148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406402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D:\Мои документы\Ковшова А.В\КАРТИНКИ\фото группы № 7\151CDPFQ\S151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256"/>
            <a:ext cx="3714808" cy="2089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7786710" cy="114300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Распространение буклетов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Знакомство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новой методической литературой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Мои документы\Ковшова А.В\Фото\100CDPFQ\S10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4429156" cy="2491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F:\DCIM\100CDPFQ\S100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4548219" cy="2558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71480"/>
            <a:ext cx="4500594" cy="28575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Принципы профессионального мастерства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7000924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0" y="1142984"/>
            <a:ext cx="881324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поднять веру педагога в самого себя, уверенность в своем педагогическом мастерстве;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заинтересованность в раскрытии профессионального потенциала каждого воспитателя;</a:t>
            </a:r>
            <a:r>
              <a:rPr lang="ru-RU" sz="28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стимулирование самостоятельного педагогического поиска;</a:t>
            </a:r>
            <a:r>
              <a:rPr lang="ru-RU" sz="28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человека как творческой личности;</a:t>
            </a:r>
            <a:r>
              <a:rPr lang="ru-RU" sz="28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в самопознании, умении не упускать мимолетную идею.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TS0102854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AA32741-8B9C-4BCA-8F6E-7B65362D14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B7651B-0203-4677-9540-FCD2C7B5F3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CD0B2-8180-403D-8E3E-DAE9CAB9E3B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TS010285409</Template>
  <TotalTime>172</TotalTime>
  <Words>458</Words>
  <Application>Microsoft Office PowerPoint</Application>
  <PresentationFormat>Экран (4:3)</PresentationFormat>
  <Paragraphs>83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TS010285409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22</cp:revision>
  <dcterms:created xsi:type="dcterms:W3CDTF">2011-03-06T09:35:22Z</dcterms:created>
  <dcterms:modified xsi:type="dcterms:W3CDTF">2013-12-06T07:21:04Z</dcterms:modified>
  <cp:category>Фотоальбом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TC102854099990</vt:lpwstr>
  </property>
</Properties>
</file>